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8" r:id="rId3"/>
    <p:sldId id="309" r:id="rId4"/>
    <p:sldId id="337" r:id="rId5"/>
    <p:sldId id="335" r:id="rId6"/>
    <p:sldId id="339" r:id="rId7"/>
    <p:sldId id="338" r:id="rId8"/>
    <p:sldId id="330" r:id="rId9"/>
    <p:sldId id="331" r:id="rId10"/>
    <p:sldId id="279" r:id="rId11"/>
    <p:sldId id="336" r:id="rId12"/>
    <p:sldId id="324" r:id="rId13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0" autoAdjust="0"/>
    <p:restoredTop sz="94676" autoAdjust="0"/>
  </p:normalViewPr>
  <p:slideViewPr>
    <p:cSldViewPr>
      <p:cViewPr varScale="1">
        <p:scale>
          <a:sx n="155" d="100"/>
          <a:sy n="155" d="100"/>
        </p:scale>
        <p:origin x="13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2A684-A0AB-4A61-BEEF-8DA28B3AC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0FBC7-E094-4E68-8E15-F4C60FD1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127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88DA6-2635-4334-9533-BE6A2BB38A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5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75C2D-C19F-4679-BC7F-1FFDB7EACF0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6049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968223-2D20-4E0C-B7B0-6173FDA60F49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0819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54DE6-ED3F-4B9F-B1EB-FDE03C46917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9161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062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214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C2764-8C38-4317-A2BC-C30F8F577879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098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BC9-C78A-4E38-8A10-01914245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A724-EE05-461F-8B76-99E14C5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C0C-96A7-4DB5-89FA-5FB60F31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AE85-A7CA-4B03-8C69-D4747391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DE3-4190-4A0B-AE77-45786345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A36-B2ED-4201-AADE-6428920A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E442-5D72-4462-92B8-EBA72AA4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4F54-E1D1-4381-B17E-760653FDE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4E08-D372-4326-9D1B-31BCD55E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6F2-8D2D-4971-B95A-498B844E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AA74-7144-495B-8BDB-7258A0ED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8F00-7D8B-4484-BD44-885EBF63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FF1A-DC6D-4C8D-B02E-CEDC4DD54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F4495C2-0C47-4267-9E37-A2D0005E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 descr="ri_top_left_trans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6172200"/>
            <a:ext cx="560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Great Presentations</a:t>
            </a:r>
            <a:endParaRPr lang="en-US" sz="32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Scott Cutler</a:t>
            </a:r>
          </a:p>
          <a:p>
            <a:pPr eaLnBrk="1" hangingPunct="1"/>
            <a:r>
              <a:rPr lang="en-US" dirty="0">
                <a:hlinkClick r:id="rId3"/>
              </a:rPr>
              <a:t>cutler@rice.edu</a:t>
            </a:r>
            <a:endParaRPr lang="en-US" dirty="0"/>
          </a:p>
          <a:p>
            <a:pPr eaLnBrk="1" hangingPunct="1"/>
            <a:r>
              <a:rPr lang="en-US" dirty="0" smtClean="0"/>
              <a:t>1/23/2013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#3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Today’s Meetings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Ahmed </a:t>
            </a:r>
            <a:r>
              <a:rPr lang="en-US" sz="2000" dirty="0" err="1" smtClean="0"/>
              <a:t>Haque</a:t>
            </a:r>
            <a:r>
              <a:rPr lang="en-US" sz="2000" dirty="0" smtClean="0"/>
              <a:t>	  1:00 –   2:00</a:t>
            </a:r>
            <a:endParaRPr lang="en-US" sz="2000" dirty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Enoch Chang	11:00 </a:t>
            </a:r>
            <a:r>
              <a:rPr lang="en-US" sz="2000" dirty="0"/>
              <a:t>– </a:t>
            </a:r>
            <a:r>
              <a:rPr lang="en-US" sz="2000" dirty="0" smtClean="0"/>
              <a:t>12:00</a:t>
            </a:r>
            <a:endParaRPr lang="en-US" sz="2000" dirty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Ryan </a:t>
            </a:r>
            <a:r>
              <a:rPr lang="en-US" sz="2000" dirty="0" err="1" smtClean="0"/>
              <a:t>Artecona</a:t>
            </a:r>
            <a:r>
              <a:rPr lang="en-US" sz="2000" dirty="0" smtClean="0"/>
              <a:t>	  3:00 </a:t>
            </a:r>
            <a:r>
              <a:rPr lang="en-US" sz="2000" dirty="0"/>
              <a:t>– </a:t>
            </a:r>
            <a:r>
              <a:rPr lang="en-US" sz="2000" dirty="0" smtClean="0"/>
              <a:t>  4:00</a:t>
            </a:r>
            <a:endParaRPr lang="en-US" sz="2000" dirty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/>
              <a:t>Jianbo Chen </a:t>
            </a:r>
            <a:r>
              <a:rPr lang="en-US" sz="2000" dirty="0" smtClean="0"/>
              <a:t>	  2:00 –   3:00</a:t>
            </a:r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err="1"/>
              <a:t>Zhiyong</a:t>
            </a:r>
            <a:r>
              <a:rPr lang="en-US" sz="2000" dirty="0"/>
              <a:t> Tan </a:t>
            </a:r>
            <a:r>
              <a:rPr lang="en-US" sz="2000" dirty="0" smtClean="0"/>
              <a:t>	10:45 – 11:00</a:t>
            </a:r>
          </a:p>
          <a:p>
            <a:pPr marL="385762" lvl="1" indent="0" eaLnBrk="1" hangingPunct="1">
              <a:lnSpc>
                <a:spcPct val="15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#3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Seminar #4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Consumer </a:t>
            </a:r>
            <a:r>
              <a:rPr lang="en-US" sz="1600" dirty="0"/>
              <a:t>Medical </a:t>
            </a:r>
            <a:r>
              <a:rPr lang="en-US" sz="1600" dirty="0" smtClean="0"/>
              <a:t>Electronics </a:t>
            </a:r>
            <a:r>
              <a:rPr lang="en-US" sz="1600" dirty="0"/>
              <a:t>– </a:t>
            </a:r>
            <a:r>
              <a:rPr lang="en-US" sz="1600" dirty="0" smtClean="0"/>
              <a:t>Ahmed </a:t>
            </a:r>
            <a:r>
              <a:rPr lang="en-US" sz="1600" dirty="0" err="1" smtClean="0"/>
              <a:t>Haque</a:t>
            </a:r>
            <a:endParaRPr lang="en-US" sz="1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Logistics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dirty="0" smtClean="0"/>
              <a:t>Wednesday, January 30, 9:30 – 11:00, DH-2014</a:t>
            </a:r>
          </a:p>
          <a:p>
            <a:pPr lvl="1" eaLnBrk="1" hangingPunct="1">
              <a:lnSpc>
                <a:spcPct val="80000"/>
              </a:lnSpc>
            </a:pPr>
            <a:endParaRPr lang="en-US" sz="900" dirty="0" smtClean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Mini-Discussion – Events of the Week</a:t>
            </a:r>
            <a:endParaRPr lang="en-US" sz="1200" dirty="0"/>
          </a:p>
          <a:p>
            <a:pPr marL="0" indent="0" eaLnBrk="1" hangingPunct="1">
              <a:lnSpc>
                <a:spcPct val="75000"/>
              </a:lnSpc>
              <a:buNone/>
            </a:pPr>
            <a:endParaRPr lang="en-US" sz="1000" dirty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One-on-One meetings:</a:t>
            </a:r>
            <a:br>
              <a:rPr lang="en-US" sz="1600" dirty="0" smtClean="0"/>
            </a:br>
            <a:endParaRPr lang="en-US" sz="1600" dirty="0" smtClean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#2 </a:t>
            </a:r>
            <a:r>
              <a:rPr lang="en-US" sz="1400" dirty="0" smtClean="0"/>
              <a:t>(Final Presentation</a:t>
            </a:r>
            <a:r>
              <a:rPr lang="en-US" sz="1400" dirty="0"/>
              <a:t>, </a:t>
            </a:r>
            <a:r>
              <a:rPr lang="en-US" sz="1400" dirty="0" smtClean="0"/>
              <a:t>Communications </a:t>
            </a:r>
            <a:r>
              <a:rPr lang="en-US" sz="1400" dirty="0"/>
              <a:t>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Enoch Chang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Identity Theft / Phishing– February 6, 2013</a:t>
            </a:r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#3 </a:t>
            </a:r>
            <a:r>
              <a:rPr lang="en-US" sz="1400" dirty="0"/>
              <a:t>(Second Draft Presentation, schedule Communications 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Ryan </a:t>
            </a:r>
            <a:r>
              <a:rPr lang="en-US" sz="1000" dirty="0" err="1"/>
              <a:t>Artecona</a:t>
            </a:r>
            <a:endParaRPr lang="en-US" sz="1000" dirty="0"/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Internet of Things – February 13, </a:t>
            </a:r>
            <a:r>
              <a:rPr lang="en-US" sz="1000" dirty="0" smtClean="0"/>
              <a:t>2013</a:t>
            </a:r>
            <a:endParaRPr lang="en-US" sz="1000" dirty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#4 </a:t>
            </a:r>
            <a:r>
              <a:rPr lang="en-US" sz="1400" dirty="0"/>
              <a:t>(First Draft)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Jianbo Chen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Storage – February 20, </a:t>
            </a:r>
            <a:r>
              <a:rPr lang="en-US" sz="1000" dirty="0" smtClean="0"/>
              <a:t>2013</a:t>
            </a:r>
            <a:endParaRPr lang="en-US" sz="1000" dirty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#5 </a:t>
            </a:r>
            <a:r>
              <a:rPr lang="en-US" sz="1400" dirty="0"/>
              <a:t>(Presentation Outline)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err="1"/>
              <a:t>Zhiyong</a:t>
            </a:r>
            <a:r>
              <a:rPr lang="en-US" sz="1000" dirty="0"/>
              <a:t> Tan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HTML 5 – March </a:t>
            </a:r>
            <a:r>
              <a:rPr lang="en-US" sz="1000" dirty="0" smtClean="0"/>
              <a:t>6</a:t>
            </a:r>
            <a:r>
              <a:rPr lang="en-US" sz="1000" dirty="0"/>
              <a:t>, </a:t>
            </a:r>
            <a:r>
              <a:rPr lang="en-US" sz="1000" dirty="0" smtClean="0"/>
              <a:t>2013</a:t>
            </a:r>
            <a:endParaRPr lang="en-US" sz="1000" dirty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/>
              <a:t>Prep for Topic </a:t>
            </a:r>
            <a:r>
              <a:rPr lang="en-US" sz="1600" dirty="0" smtClean="0"/>
              <a:t>#6 </a:t>
            </a:r>
            <a:r>
              <a:rPr lang="en-US" sz="1400" dirty="0"/>
              <a:t>(Initial Discussion)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smtClean="0"/>
              <a:t>Rob Bauer</a:t>
            </a:r>
            <a:endParaRPr lang="en-US" sz="1000" dirty="0"/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smtClean="0"/>
              <a:t>Internet Video – March 13,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6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Great Presentations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Dr. Tracy </a:t>
            </a:r>
            <a:r>
              <a:rPr lang="en-US" dirty="0" err="1" smtClean="0"/>
              <a:t>Volz</a:t>
            </a:r>
            <a:endParaRPr lang="en-US" dirty="0"/>
          </a:p>
          <a:p>
            <a:pPr eaLnBrk="1" hangingPunct="1"/>
            <a:r>
              <a:rPr lang="en-US" dirty="0" smtClean="0">
                <a:hlinkClick r:id="rId3"/>
              </a:rPr>
              <a:t>tmvolz@rice.edu</a:t>
            </a:r>
            <a:endParaRPr lang="en-US" dirty="0"/>
          </a:p>
          <a:p>
            <a:pPr eaLnBrk="1" hangingPunct="1"/>
            <a:r>
              <a:rPr lang="en-US" dirty="0" smtClean="0"/>
              <a:t>1/23/2013</a:t>
            </a:r>
          </a:p>
        </p:txBody>
      </p:sp>
    </p:spTree>
    <p:extLst>
      <p:ext uri="{BB962C8B-B14F-4D97-AF65-F5344CB8AC3E}">
        <p14:creationId xmlns:p14="http://schemas.microsoft.com/office/powerpoint/2010/main" val="4015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523999"/>
            <a:ext cx="2805113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Ryan </a:t>
            </a:r>
            <a:r>
              <a:rPr lang="en-US" sz="2400" dirty="0" err="1" smtClean="0"/>
              <a:t>Artecona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Rob Bauer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Enoch Chang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83000" y="1538286"/>
            <a:ext cx="3684800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err="1"/>
              <a:t>Jianbo</a:t>
            </a:r>
            <a:r>
              <a:rPr lang="en-US" sz="2400" dirty="0"/>
              <a:t> Chen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Ahmed </a:t>
            </a:r>
            <a:r>
              <a:rPr lang="en-US" sz="2400" dirty="0" err="1" smtClean="0"/>
              <a:t>Haque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Zhiyong</a:t>
            </a:r>
            <a:r>
              <a:rPr lang="en-US" sz="2400" dirty="0" smtClean="0"/>
              <a:t> Tan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#3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F832-4446-4C9E-9C00-B160A5DE7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95" y="1754268"/>
            <a:ext cx="693000" cy="79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63" y="2854896"/>
            <a:ext cx="684000" cy="7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02" y="3906517"/>
            <a:ext cx="684000" cy="7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1837900"/>
            <a:ext cx="684000" cy="78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7083" y="2944626"/>
            <a:ext cx="684000" cy="78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0049" y="4045884"/>
            <a:ext cx="675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Next Week!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Week’s Mini-Discussion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weeks, we will have a short group discussion on a topic rather than Events of the Week.</a:t>
            </a:r>
          </a:p>
          <a:p>
            <a:r>
              <a:rPr lang="en-US" sz="2400" dirty="0" smtClean="0"/>
              <a:t>Purpose is an exercise in thinking beyond the top level issues of a topic.</a:t>
            </a:r>
          </a:p>
          <a:p>
            <a:r>
              <a:rPr lang="en-US" sz="2400" dirty="0" smtClean="0"/>
              <a:t>I expect roughly 30 minutes of research and thought</a:t>
            </a:r>
          </a:p>
          <a:p>
            <a:endParaRPr lang="en-US" sz="2400" dirty="0" smtClean="0"/>
          </a:p>
          <a:p>
            <a:r>
              <a:rPr lang="en-US" sz="2400" dirty="0" smtClean="0"/>
              <a:t>Our first mini-discussion will be next week: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Intel vs. </a:t>
            </a:r>
            <a:r>
              <a:rPr lang="en-US" dirty="0" err="1" smtClean="0">
                <a:solidFill>
                  <a:srgbClr val="C00000"/>
                </a:solidFill>
              </a:rPr>
              <a:t>Nvidia</a:t>
            </a:r>
            <a:r>
              <a:rPr lang="en-US" dirty="0" smtClean="0">
                <a:solidFill>
                  <a:srgbClr val="C00000"/>
                </a:solidFill>
              </a:rPr>
              <a:t>.  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How much trouble is Intel facing now and in the near future?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- 1/23/2013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#3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7B4C4-2B26-4247-9F37-EF1FBB0DF00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2600" smtClean="0"/>
              <a:t>Impact of Sustaining and Disruptive Technological Change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638800" y="5943600"/>
            <a:ext cx="294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Source: Christensen - </a:t>
            </a:r>
            <a:r>
              <a:rPr lang="en-US" sz="1000" b="1" i="1"/>
              <a:t>The Innovator’s Dilemma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20574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2057400" y="5334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 flipV="1">
            <a:off x="2057400" y="31242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 flipV="1">
            <a:off x="2095500" y="37338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 flipV="1">
            <a:off x="2286000" y="2362200"/>
            <a:ext cx="32766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9"/>
          <p:cNvSpPr>
            <a:spLocks noChangeShapeType="1"/>
          </p:cNvSpPr>
          <p:nvPr/>
        </p:nvSpPr>
        <p:spPr bwMode="auto">
          <a:xfrm flipV="1">
            <a:off x="3619500" y="2971800"/>
            <a:ext cx="32766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0"/>
          <p:cNvSpPr>
            <a:spLocks noChangeShapeType="1"/>
          </p:cNvSpPr>
          <p:nvPr/>
        </p:nvSpPr>
        <p:spPr bwMode="auto">
          <a:xfrm flipV="1">
            <a:off x="4762501" y="4146550"/>
            <a:ext cx="18495" cy="557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2052638" y="2641600"/>
            <a:ext cx="1493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/>
              <a:t>Performance</a:t>
            </a:r>
          </a:p>
          <a:p>
            <a:pPr algn="ctr"/>
            <a:r>
              <a:rPr lang="en-US" sz="1000" b="1"/>
              <a:t>demanded at the high</a:t>
            </a:r>
          </a:p>
          <a:p>
            <a:pPr algn="ctr"/>
            <a:r>
              <a:rPr lang="en-US" sz="1000" b="1"/>
              <a:t>end of the market</a:t>
            </a:r>
          </a:p>
        </p:txBody>
      </p:sp>
      <p:sp>
        <p:nvSpPr>
          <p:cNvPr id="14354" name="Text Box 15"/>
          <p:cNvSpPr txBox="1">
            <a:spLocks noChangeArrowheads="1"/>
          </p:cNvSpPr>
          <p:nvPr/>
        </p:nvSpPr>
        <p:spPr bwMode="auto">
          <a:xfrm>
            <a:off x="4483713" y="4691877"/>
            <a:ext cx="86754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Disruptive</a:t>
            </a:r>
          </a:p>
          <a:p>
            <a:pPr algn="ctr"/>
            <a:r>
              <a:rPr lang="en-US" sz="1000" b="1" dirty="0" smtClean="0"/>
              <a:t>technology</a:t>
            </a:r>
            <a:endParaRPr lang="en-US" sz="1000" b="1" dirty="0"/>
          </a:p>
          <a:p>
            <a:pPr algn="ctr"/>
            <a:r>
              <a:rPr lang="en-US" sz="1000" b="1" dirty="0"/>
              <a:t>innovation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4283075" y="53340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14358" name="Text Box 19"/>
          <p:cNvSpPr txBox="1">
            <a:spLocks noChangeArrowheads="1"/>
          </p:cNvSpPr>
          <p:nvPr/>
        </p:nvSpPr>
        <p:spPr bwMode="auto">
          <a:xfrm rot="-5400000">
            <a:off x="899318" y="3596482"/>
            <a:ext cx="185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Product Performance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886200" y="1981200"/>
            <a:ext cx="8947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Mainstream</a:t>
            </a:r>
            <a:endParaRPr lang="en-US" sz="1000" b="1" dirty="0"/>
          </a:p>
          <a:p>
            <a:pPr algn="ctr"/>
            <a:r>
              <a:rPr lang="en-US" sz="1000" b="1" dirty="0" smtClean="0"/>
              <a:t>technology</a:t>
            </a:r>
            <a:endParaRPr lang="en-US" sz="1000" b="1" dirty="0"/>
          </a:p>
          <a:p>
            <a:pPr algn="ctr"/>
            <a:r>
              <a:rPr lang="en-US" sz="1000" b="1" dirty="0"/>
              <a:t>innovation</a:t>
            </a:r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flipH="1">
            <a:off x="4191000" y="2514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2514600" y="3200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791200" y="4267200"/>
            <a:ext cx="1436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Performance</a:t>
            </a:r>
          </a:p>
          <a:p>
            <a:pPr algn="ctr"/>
            <a:r>
              <a:rPr lang="en-US" sz="1000" b="1" dirty="0"/>
              <a:t>demanded at the low</a:t>
            </a:r>
          </a:p>
          <a:p>
            <a:pPr algn="ctr"/>
            <a:r>
              <a:rPr lang="en-US" sz="1000" b="1" dirty="0"/>
              <a:t>end of the market</a:t>
            </a: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 flipV="1">
            <a:off x="6324600" y="3810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Flowchart: Summing Junction 24"/>
          <p:cNvSpPr/>
          <p:nvPr/>
        </p:nvSpPr>
        <p:spPr>
          <a:xfrm>
            <a:off x="3500029" y="4632325"/>
            <a:ext cx="228600" cy="21272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8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Big Corporate Bets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33527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Henry Ford decides to double his workers’ wages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Apple brings back Steve Jobs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Tata Steel’s generous downsizing program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How Intel got consumers to love its chips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Boeing bets big on the 707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166F2-8D2D-4971-B95A-498B844E20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5486400"/>
            <a:ext cx="6539804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Source: Fortune Magazine, 10/8/12</a:t>
            </a:r>
          </a:p>
          <a:p>
            <a:r>
              <a:rPr lang="en-US" sz="1600" dirty="0" smtClean="0"/>
              <a:t>   </a:t>
            </a:r>
            <a:r>
              <a:rPr lang="en-US" sz="1400" dirty="0" smtClean="0"/>
              <a:t>- Adapted from </a:t>
            </a:r>
            <a:r>
              <a:rPr lang="en-US" sz="1400" i="1" dirty="0" smtClean="0"/>
              <a:t>The Greatest Business Decisions of All Time </a:t>
            </a:r>
            <a:r>
              <a:rPr lang="en-US" sz="1400" dirty="0" smtClean="0"/>
              <a:t>by Verne </a:t>
            </a:r>
            <a:r>
              <a:rPr lang="en-US" sz="1400" dirty="0" err="1" smtClean="0"/>
              <a:t>Harnish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738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#3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48A9F-3F32-4628-8859-CC4B7DD4C37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Seminar Preparation Meetings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6 one-on-one preparation meetings prior to seminar.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First meeting five weeks before seminar to discuss general area and potential readings.  (~15 minutes)</a:t>
            </a:r>
          </a:p>
          <a:p>
            <a:pPr lvl="2" eaLnBrk="1" hangingPunct="1">
              <a:lnSpc>
                <a:spcPct val="80000"/>
              </a:lnSpc>
            </a:pPr>
            <a:endParaRPr lang="en-US" sz="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Second meeting, four weeks before seminar, reviews outline of presentation (~1 hour)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PowerPoint outline with slide titles and no content</a:t>
            </a:r>
          </a:p>
          <a:p>
            <a:pPr lvl="2" eaLnBrk="1" hangingPunct="1">
              <a:lnSpc>
                <a:spcPct val="80000"/>
              </a:lnSpc>
            </a:pPr>
            <a:endParaRPr lang="en-US" sz="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Third meeting, three weeks before seminar reviews a first draft of presentation (~1 </a:t>
            </a:r>
            <a:r>
              <a:rPr lang="en-US" sz="1600" dirty="0"/>
              <a:t>hour)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Draft contains some content, &lt; 50% complete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Solid flow of topic presentation</a:t>
            </a:r>
          </a:p>
          <a:p>
            <a:pPr lvl="2" eaLnBrk="1" hangingPunct="1">
              <a:lnSpc>
                <a:spcPct val="80000"/>
              </a:lnSpc>
            </a:pPr>
            <a:endParaRPr lang="en-US" sz="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Fourth meeting, two weeks before seminar reviews a first draft of presentation (~1 </a:t>
            </a:r>
            <a:r>
              <a:rPr lang="en-US" sz="1600" dirty="0"/>
              <a:t>hour)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Draft contains significant content, 90% complete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Strong conclusion fully supported by body of presentation</a:t>
            </a:r>
          </a:p>
          <a:p>
            <a:pPr lvl="2" eaLnBrk="1" hangingPunct="1">
              <a:lnSpc>
                <a:spcPct val="80000"/>
              </a:lnSpc>
            </a:pPr>
            <a:endParaRPr lang="en-US" sz="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Fifth meeting, one week before seminar reviews final draft of presentation. (~1 </a:t>
            </a:r>
            <a:r>
              <a:rPr lang="en-US" sz="1600" dirty="0"/>
              <a:t>hour)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Completed presentation</a:t>
            </a:r>
          </a:p>
          <a:p>
            <a:pPr lvl="2" eaLnBrk="1" hangingPunct="1">
              <a:lnSpc>
                <a:spcPct val="80000"/>
              </a:lnSpc>
            </a:pPr>
            <a:endParaRPr lang="en-US" sz="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Sixth meeting, communications review scheduled for Friday prior to presentation with Dr. Tracy Volz  (~1.5 hours)</a:t>
            </a:r>
          </a:p>
          <a:p>
            <a:pPr lvl="1" eaLnBrk="1" hangingPunct="1">
              <a:lnSpc>
                <a:spcPct val="80000"/>
              </a:lnSpc>
            </a:pPr>
            <a:endParaRPr lang="en-US" sz="400" dirty="0" smtClean="0"/>
          </a:p>
        </p:txBody>
      </p:sp>
    </p:spTree>
    <p:extLst>
      <p:ext uri="{BB962C8B-B14F-4D97-AF65-F5344CB8AC3E}">
        <p14:creationId xmlns:p14="http://schemas.microsoft.com/office/powerpoint/2010/main" val="113889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#3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E3BDA-E94E-4635-9E90-4BCC2161FBE7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Spring 2013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01/09/13	Introduction and Accelerating Technology</a:t>
            </a:r>
            <a:r>
              <a:rPr lang="en-US" sz="1700" i="1" dirty="0" smtClean="0"/>
              <a:t>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01/16/13	</a:t>
            </a:r>
            <a:r>
              <a:rPr lang="en-US" sz="1700" b="1" dirty="0"/>
              <a:t>D</a:t>
            </a:r>
            <a:r>
              <a:rPr lang="en-US" sz="1700" b="1" dirty="0" smtClean="0"/>
              <a:t>isruptive Technologies</a:t>
            </a:r>
            <a:r>
              <a:rPr lang="en-US" sz="1700" i="1" dirty="0" smtClean="0"/>
              <a:t> 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01/23/13	Creating </a:t>
            </a:r>
            <a:r>
              <a:rPr lang="en-US" sz="1700" b="1" dirty="0"/>
              <a:t>and Delivering Great Presentations</a:t>
            </a:r>
            <a:r>
              <a:rPr lang="en-US" sz="1700" i="1" dirty="0"/>
              <a:t> (Volz)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01/30/13	Consumer </a:t>
            </a:r>
            <a:r>
              <a:rPr lang="en-US" sz="1700" b="1" dirty="0"/>
              <a:t>Medical Electronics </a:t>
            </a:r>
            <a:r>
              <a:rPr lang="en-US" sz="1700" i="1" dirty="0" smtClean="0"/>
              <a:t>(Ahmed </a:t>
            </a:r>
            <a:r>
              <a:rPr lang="en-US" sz="1700" i="1" dirty="0" err="1" smtClean="0"/>
              <a:t>Haque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02/06/13 </a:t>
            </a:r>
            <a:r>
              <a:rPr lang="en-US" sz="1700" dirty="0">
                <a:solidFill>
                  <a:schemeClr val="tx2"/>
                </a:solidFill>
              </a:rPr>
              <a:t>	</a:t>
            </a:r>
            <a:r>
              <a:rPr lang="en-US" sz="1700" b="1" dirty="0" smtClean="0"/>
              <a:t>Identity Theft / Phishing </a:t>
            </a:r>
            <a:r>
              <a:rPr lang="en-US" sz="1700" i="1" dirty="0" smtClean="0"/>
              <a:t>(Enoch Chang)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02/13/13	Internet of Things </a:t>
            </a:r>
            <a:r>
              <a:rPr lang="en-US" sz="1700" i="1" dirty="0" smtClean="0"/>
              <a:t>(Ryan </a:t>
            </a:r>
            <a:r>
              <a:rPr lang="en-US" sz="1700" i="1" dirty="0" err="1" smtClean="0"/>
              <a:t>Artecona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02/20/13	Storage </a:t>
            </a:r>
            <a:r>
              <a:rPr lang="en-US" sz="1700" i="1" dirty="0" smtClean="0"/>
              <a:t>(Jianbo Chen)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02/27/13</a:t>
            </a:r>
            <a:r>
              <a:rPr lang="en-US" sz="1700" b="1" dirty="0" smtClean="0">
                <a:solidFill>
                  <a:schemeClr val="tx2"/>
                </a:solidFill>
              </a:rPr>
              <a:t>	</a:t>
            </a:r>
            <a:r>
              <a:rPr lang="en-US" sz="1700" i="1" dirty="0" smtClean="0">
                <a:solidFill>
                  <a:schemeClr val="tx2"/>
                </a:solidFill>
              </a:rPr>
              <a:t>No Class - Rice midterm recess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03/06/13	HTML 5 </a:t>
            </a:r>
            <a:r>
              <a:rPr lang="en-US" sz="1700" i="1" dirty="0" smtClean="0"/>
              <a:t>(</a:t>
            </a:r>
            <a:r>
              <a:rPr lang="en-US" sz="1700" i="1" dirty="0" err="1" smtClean="0"/>
              <a:t>Zhiyong</a:t>
            </a:r>
            <a:r>
              <a:rPr lang="en-US" sz="1700" i="1" dirty="0" smtClean="0"/>
              <a:t> Tan)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03/13/13	Internet Video </a:t>
            </a:r>
            <a:r>
              <a:rPr lang="en-US" sz="1700" i="1" dirty="0" smtClean="0"/>
              <a:t>(Rob Bauer)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03/20/13	TBD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03/27/13	Topics Not Chosen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04/03/13	Ecosystem </a:t>
            </a:r>
            <a:r>
              <a:rPr lang="en-US" sz="1700" b="1" dirty="0"/>
              <a:t>Group Discussion </a:t>
            </a:r>
            <a:r>
              <a:rPr lang="en-US" sz="1700" i="1" dirty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04/10/13	Prep for Final Projects </a:t>
            </a:r>
            <a:r>
              <a:rPr lang="en-US" sz="1700" i="1" dirty="0" smtClean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04/17/13	Final Projects - Final Papers </a:t>
            </a:r>
            <a:r>
              <a:rPr lang="en-US" sz="1700" b="1" dirty="0"/>
              <a:t>Due </a:t>
            </a:r>
            <a:r>
              <a:rPr lang="en-US" sz="1700" i="1" dirty="0"/>
              <a:t>(All</a:t>
            </a:r>
            <a:r>
              <a:rPr lang="en-US" sz="1700" i="1" dirty="0" smtClean="0"/>
              <a:t>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04/21/13?</a:t>
            </a:r>
            <a:r>
              <a:rPr lang="en-US" sz="1700" dirty="0" smtClean="0"/>
              <a:t>	Possible Optional Off-site (a.k.a. end of semester party)</a:t>
            </a:r>
          </a:p>
        </p:txBody>
      </p:sp>
    </p:spTree>
    <p:extLst>
      <p:ext uri="{BB962C8B-B14F-4D97-AF65-F5344CB8AC3E}">
        <p14:creationId xmlns:p14="http://schemas.microsoft.com/office/powerpoint/2010/main" val="64373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62686"/>
              </p:ext>
            </p:extLst>
          </p:nvPr>
        </p:nvGraphicFramePr>
        <p:xfrm>
          <a:off x="685800" y="1524000"/>
          <a:ext cx="8153400" cy="4675280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457200"/>
                <a:gridCol w="2209800"/>
                <a:gridCol w="685800"/>
                <a:gridCol w="609600"/>
                <a:gridCol w="609600"/>
                <a:gridCol w="685800"/>
                <a:gridCol w="574429"/>
                <a:gridCol w="627184"/>
                <a:gridCol w="627187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Topic#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Narrow"/>
                        </a:rPr>
                        <a:t>Topic Name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Presenter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Preparation Meetings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Volz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Final Draft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Outline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Initial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12/26/2012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1/9/2013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Introduction and Technology Acceleration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1/16/2013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Disruptive Technologies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Creating and Giving Great Presentations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Volz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1/30/2013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Consumer Medical Devices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Identity Theft / Phishing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of Things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Storage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HTML 5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Video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TBD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Topics Not Chosen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Group Discussion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Prep for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Final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4/21/2013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Tentative date for Off-Site (Optional)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23767</TotalTime>
  <Words>684</Words>
  <Application>Microsoft Office PowerPoint</Application>
  <PresentationFormat>On-screen Show (4:3)</PresentationFormat>
  <Paragraphs>383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Times New Roman</vt:lpstr>
      <vt:lpstr>Wingdings</vt:lpstr>
      <vt:lpstr>Layers</vt:lpstr>
      <vt:lpstr>ELEC 694 COMP 694</vt:lpstr>
      <vt:lpstr>Current Roster</vt:lpstr>
      <vt:lpstr>Events of the Week</vt:lpstr>
      <vt:lpstr>This Week’s Mini-Discussion</vt:lpstr>
      <vt:lpstr>Impact of Sustaining and Disruptive Technological Change</vt:lpstr>
      <vt:lpstr>Some Big Corporate Bets</vt:lpstr>
      <vt:lpstr>Seminar Preparation Meetings</vt:lpstr>
      <vt:lpstr>Schedule for Spring 2013</vt:lpstr>
      <vt:lpstr>Preparation Schedule</vt:lpstr>
      <vt:lpstr>Today’s Meetings</vt:lpstr>
      <vt:lpstr>Seminar #4</vt:lpstr>
      <vt:lpstr>Great Presentations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694</dc:title>
  <dc:creator>Scott Cutler</dc:creator>
  <cp:lastModifiedBy>Scott Cutler</cp:lastModifiedBy>
  <cp:revision>472</cp:revision>
  <cp:lastPrinted>2011-01-12T03:55:23Z</cp:lastPrinted>
  <dcterms:created xsi:type="dcterms:W3CDTF">2002-01-11T19:22:17Z</dcterms:created>
  <dcterms:modified xsi:type="dcterms:W3CDTF">2013-01-24T19:59:11Z</dcterms:modified>
</cp:coreProperties>
</file>