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09" r:id="rId4"/>
    <p:sldId id="337" r:id="rId5"/>
    <p:sldId id="330" r:id="rId6"/>
    <p:sldId id="338" r:id="rId7"/>
    <p:sldId id="331" r:id="rId8"/>
    <p:sldId id="279" r:id="rId9"/>
    <p:sldId id="336" r:id="rId10"/>
    <p:sldId id="324" r:id="rId11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76" autoAdjust="0"/>
  </p:normalViewPr>
  <p:slideViewPr>
    <p:cSldViewPr>
      <p:cViewPr varScale="1">
        <p:scale>
          <a:sx n="94" d="100"/>
          <a:sy n="94" d="100"/>
        </p:scale>
        <p:origin x="84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06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214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098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track.dealerscope.com/l/a/b6i/xf/34a/ugw/p6e/click.emaildirect" TargetMode="External"/><Relationship Id="rId13" Type="http://schemas.openxmlformats.org/officeDocument/2006/relationships/hyperlink" Target="http://www.eweek.com/it-management/slideshows/weird-interview-questions-leave-it-job-hunters-scratching-their-heads/" TargetMode="External"/><Relationship Id="rId3" Type="http://schemas.openxmlformats.org/officeDocument/2006/relationships/hyperlink" Target="http://track.dealerscope.com/l/a/b6i/cp/34a/h2w/pae/click.emaildirect" TargetMode="External"/><Relationship Id="rId7" Type="http://schemas.openxmlformats.org/officeDocument/2006/relationships/hyperlink" Target="http://ct.zdnet.com/clicks?t=1163239923-45f5cb000539a3c43c9dd868ed2ab405-bf&amp;brand=ZDNET&amp;s=5" TargetMode="External"/><Relationship Id="rId12" Type="http://schemas.openxmlformats.org/officeDocument/2006/relationships/hyperlink" Target="http://ct.zdnet.com/clicks?t=1163437787-45f5cb000539a3c43c9dd868ed2ab405-bf&amp;brand=ZDNET&amp;s=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ple.com/pr/library/2013/01/29Apple-Increases-iPad-with-Retina-Display-to-128GB.html" TargetMode="External"/><Relationship Id="rId11" Type="http://schemas.openxmlformats.org/officeDocument/2006/relationships/hyperlink" Target="http://ct.cnet.com/clicks?t=1163437825-45f5cb000539a3c43c9dd868ed2ab405-bf&amp;brand=NEWS&amp;s=5" TargetMode="External"/><Relationship Id="rId5" Type="http://schemas.openxmlformats.org/officeDocument/2006/relationships/hyperlink" Target="http://ct.zdnet.com/clicks?t=1163341327-45f5cb000539a3c43c9dd868ed2ab405-bf&amp;brand=ZDNET&amp;s=5" TargetMode="External"/><Relationship Id="rId15" Type="http://schemas.openxmlformats.org/officeDocument/2006/relationships/hyperlink" Target="http://ct.eweek.com/r/?id=h276a454a,2b28c61,2bb9e0f&amp;p1=01292013" TargetMode="External"/><Relationship Id="rId10" Type="http://schemas.openxmlformats.org/officeDocument/2006/relationships/hyperlink" Target="http://track.dealerscope.com/l/a/b6i/cp/34a/62w/mae/click.emaildirect" TargetMode="External"/><Relationship Id="rId4" Type="http://schemas.openxmlformats.org/officeDocument/2006/relationships/hyperlink" Target="http://ct.cnet.com/clicks?t=1163340811-45f5cb000539a3c43c9dd868ed2ab405-bf&amp;brand=NEWS&amp;s=5" TargetMode="External"/><Relationship Id="rId9" Type="http://schemas.openxmlformats.org/officeDocument/2006/relationships/hyperlink" Target="http://ct.zdnet.com/clicks?t=1163817203-45f5cb000539a3c43c9dd868ed2ab405-bf&amp;brand=ZDNET&amp;s=5" TargetMode="External"/><Relationship Id="rId14" Type="http://schemas.openxmlformats.org/officeDocument/2006/relationships/hyperlink" Target="http://ct.zdnet.com/clicks?t=1163817210-45f5cb000539a3c43c9dd868ed2ab405-bf&amp;brand=ZDNET&amp;s=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523999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Consumer </a:t>
            </a:r>
            <a:r>
              <a:rPr lang="en-US" sz="3600" dirty="0"/>
              <a:t>Medical Devices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1/23/2013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Consumer Medical Devices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Ahmed </a:t>
            </a:r>
            <a:r>
              <a:rPr lang="en-US" dirty="0" err="1"/>
              <a:t>Haque</a:t>
            </a:r>
            <a:endParaRPr lang="en-US" dirty="0"/>
          </a:p>
          <a:p>
            <a:pPr eaLnBrk="1" hangingPunct="1"/>
            <a:r>
              <a:rPr lang="en-US" dirty="0" smtClean="0"/>
              <a:t>1/30/2013</a:t>
            </a:r>
          </a:p>
        </p:txBody>
      </p:sp>
    </p:spTree>
    <p:extLst>
      <p:ext uri="{BB962C8B-B14F-4D97-AF65-F5344CB8AC3E}">
        <p14:creationId xmlns:p14="http://schemas.microsoft.com/office/powerpoint/2010/main" val="4015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- 1/30/2013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#4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30725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1600" dirty="0">
                <a:hlinkClick r:id="rId3" tooltip="Apple Retail VP Jerry McDougal Resigns"/>
              </a:rPr>
              <a:t>Apple Retail VP Jerry McDougal Resigns</a:t>
            </a:r>
            <a:r>
              <a:rPr lang="en-US" sz="16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4"/>
              </a:rPr>
              <a:t>Apple's monster Q1 earnings: $54.5 billion revenue, 47.8M iPhones, 22.9M iPads</a:t>
            </a:r>
            <a:endParaRPr lang="en-US" sz="1600" dirty="0" smtClean="0"/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5"/>
              </a:rPr>
              <a:t>Apple Q1: Strong iPhone sales; mixed vs. expectations</a:t>
            </a:r>
            <a:endParaRPr lang="en-US" sz="1600" dirty="0" smtClean="0"/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6"/>
              </a:rPr>
              <a:t>Apple Increases iPad with Retina Display to 128GB</a:t>
            </a:r>
            <a:r>
              <a:rPr lang="en-US" sz="1600" dirty="0" smtClean="0"/>
              <a:t> </a:t>
            </a:r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7"/>
              </a:rPr>
              <a:t>Google's Q4 earnings beat estimates following dispute with Wall Street</a:t>
            </a:r>
            <a:endParaRPr lang="en-US" sz="1600" dirty="0" smtClean="0"/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8" tooltip="Microsoft Fails to Notice the Death of the PC, Posts Record Revenue Figures Instead"/>
              </a:rPr>
              <a:t>Microsoft Fails to Notice the Death of the PC, Posts Record Revenue Figures Instead</a:t>
            </a:r>
            <a:endParaRPr lang="en-US" sz="1600" dirty="0" smtClean="0"/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9"/>
              </a:rPr>
              <a:t>Microsoft to launch the new Office commercially on January 29</a:t>
            </a:r>
            <a:endParaRPr lang="en-US" sz="1600" dirty="0" smtClean="0"/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10" tooltip="CBS Forced CNET Staff to Recast Vote After Hopper Won 'Best in Show' at CES"/>
              </a:rPr>
              <a:t>CBS </a:t>
            </a:r>
            <a:r>
              <a:rPr lang="en-US" sz="1600" dirty="0">
                <a:hlinkClick r:id="rId10" tooltip="CBS Forced CNET Staff to Recast Vote After Hopper Won 'Best in Show' at CES"/>
              </a:rPr>
              <a:t>Forced CNET Staff to Recast Vote After Hopper Won 'Best in Show' at CES</a:t>
            </a:r>
            <a:r>
              <a:rPr lang="en-US" sz="16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11"/>
              </a:rPr>
              <a:t>AT&amp;T's </a:t>
            </a:r>
            <a:r>
              <a:rPr lang="en-US" sz="1600" dirty="0">
                <a:hlinkClick r:id="rId11"/>
              </a:rPr>
              <a:t>U-verse blacks out for days in several U.S. states</a:t>
            </a:r>
            <a:endParaRPr lang="en-US" sz="1600" dirty="0"/>
          </a:p>
          <a:p>
            <a:pPr>
              <a:spcBef>
                <a:spcPts val="900"/>
              </a:spcBef>
            </a:pPr>
            <a:r>
              <a:rPr lang="en-US" sz="1600" dirty="0">
                <a:hlinkClick r:id="rId12"/>
              </a:rPr>
              <a:t>Lenovo may bid to acquire RIM in smartphone boost: report</a:t>
            </a:r>
            <a:endParaRPr lang="en-US" sz="1600" dirty="0"/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13"/>
              </a:rPr>
              <a:t>Oddball </a:t>
            </a:r>
            <a:r>
              <a:rPr lang="en-US" sz="1600" dirty="0" smtClean="0">
                <a:hlinkClick r:id="rId13"/>
              </a:rPr>
              <a:t>interview questions for 2013</a:t>
            </a:r>
            <a:endParaRPr lang="en-US" sz="1600" dirty="0" smtClean="0"/>
          </a:p>
          <a:p>
            <a:pPr>
              <a:spcBef>
                <a:spcPts val="900"/>
              </a:spcBef>
            </a:pPr>
            <a:r>
              <a:rPr lang="en-US" sz="1600" dirty="0" smtClean="0">
                <a:hlinkClick r:id="rId14"/>
              </a:rPr>
              <a:t>Chip </a:t>
            </a:r>
            <a:r>
              <a:rPr lang="en-US" sz="1600" dirty="0">
                <a:hlinkClick r:id="rId14"/>
              </a:rPr>
              <a:t>inventory at semiconductor suppliers hits 'alarmingly high levels,' says </a:t>
            </a:r>
            <a:r>
              <a:rPr lang="en-US" sz="1600" dirty="0" smtClean="0">
                <a:hlinkClick r:id="rId14"/>
              </a:rPr>
              <a:t>analyst</a:t>
            </a:r>
            <a:endParaRPr lang="en-US" sz="1600" dirty="0" smtClean="0"/>
          </a:p>
          <a:p>
            <a:pPr>
              <a:spcBef>
                <a:spcPts val="900"/>
              </a:spcBef>
            </a:pPr>
            <a:r>
              <a:rPr lang="en-US" sz="1600" dirty="0">
                <a:hlinkClick r:id="rId15"/>
              </a:rPr>
              <a:t>Unlocking Smartphones Rendered Illegal by Librarian's Baffling </a:t>
            </a:r>
            <a:r>
              <a:rPr lang="en-US" sz="1600" dirty="0" smtClean="0">
                <a:hlinkClick r:id="rId15"/>
              </a:rPr>
              <a:t>Decision</a:t>
            </a:r>
            <a:endParaRPr lang="en-US" sz="1600" dirty="0" smtClean="0"/>
          </a:p>
          <a:p>
            <a:pPr>
              <a:spcBef>
                <a:spcPts val="900"/>
              </a:spcBef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2400" dirty="0" smtClean="0"/>
          </a:p>
          <a:p>
            <a:r>
              <a:rPr lang="en-US" sz="2400" dirty="0" smtClean="0"/>
              <a:t>Our second mini-discussion will be next week: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Research In Motion (RIM)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An iconic leader is in great trouble – what would you do?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#4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02/20/13	Storage </a:t>
            </a:r>
            <a:r>
              <a:rPr lang="en-US" sz="1700" i="1" dirty="0" smtClean="0"/>
              <a:t>(Jianbo Chen)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HTML 5 </a:t>
            </a:r>
            <a:r>
              <a:rPr lang="en-US" sz="1700" i="1" dirty="0" smtClean="0"/>
              <a:t>(</a:t>
            </a:r>
            <a:r>
              <a:rPr lang="en-US" sz="1700" i="1" dirty="0" err="1" smtClean="0"/>
              <a:t>Zhiyong</a:t>
            </a:r>
            <a:r>
              <a:rPr lang="en-US" sz="1700" i="1" dirty="0" smtClean="0"/>
              <a:t> Tan)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03/13/13	Internet Video </a:t>
            </a:r>
            <a:r>
              <a:rPr lang="en-US" sz="1700" i="1" dirty="0" smtClean="0"/>
              <a:t>(Rob Bauer)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	TBD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	Topics Not Chosen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	Ecosystem </a:t>
            </a:r>
            <a:r>
              <a:rPr lang="en-US" sz="1700" b="1" dirty="0"/>
              <a:t>Group Discussion </a:t>
            </a:r>
            <a:r>
              <a:rPr lang="en-US" sz="1700" i="1" dirty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	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Jury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Heads up that I have be impaneled on a jury Tuesday, February 19.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Should I be selected for a jury, it may cause me to have to miss February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If so, I will email class and we will push the schedule out one week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88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62686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Storage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Video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TBD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Topics Not Chosen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Group Discussion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Prep 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#4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Meetings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Enoch Chang	11:00 </a:t>
            </a:r>
            <a:r>
              <a:rPr lang="en-US" sz="2000" dirty="0"/>
              <a:t>– </a:t>
            </a:r>
            <a:r>
              <a:rPr lang="en-US" sz="2000" dirty="0" smtClean="0"/>
              <a:t>12:00</a:t>
            </a:r>
            <a:endParaRPr lang="en-US" sz="2000" dirty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Ryan </a:t>
            </a:r>
            <a:r>
              <a:rPr lang="en-US" sz="2000" dirty="0" err="1" smtClean="0"/>
              <a:t>Artecona</a:t>
            </a:r>
            <a:r>
              <a:rPr lang="en-US" sz="2000" dirty="0" smtClean="0"/>
              <a:t>	  3:00 </a:t>
            </a:r>
            <a:r>
              <a:rPr lang="en-US" sz="2000" dirty="0"/>
              <a:t>– </a:t>
            </a:r>
            <a:r>
              <a:rPr lang="en-US" sz="2000" dirty="0" smtClean="0"/>
              <a:t>  4:00</a:t>
            </a:r>
            <a:endParaRPr lang="en-US" sz="2000" dirty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/>
              <a:t>Jianbo Chen </a:t>
            </a:r>
            <a:r>
              <a:rPr lang="en-US" sz="2000" dirty="0" smtClean="0"/>
              <a:t>	  2:00 –   3:00</a:t>
            </a:r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err="1"/>
              <a:t>Zhiyong</a:t>
            </a:r>
            <a:r>
              <a:rPr lang="en-US" sz="2000" dirty="0"/>
              <a:t> Tan </a:t>
            </a:r>
            <a:r>
              <a:rPr lang="en-US" sz="2000" dirty="0" smtClean="0"/>
              <a:t>	  4:00 –   5:00</a:t>
            </a:r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Rob Bauer		10:45 – 11:00</a:t>
            </a:r>
          </a:p>
          <a:p>
            <a:pPr marL="385762" lvl="1" indent="0" eaLnBrk="1" hangingPunct="1">
              <a:lnSpc>
                <a:spcPct val="15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- 1/30/2013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#4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Seminar #5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Identity </a:t>
            </a:r>
            <a:r>
              <a:rPr lang="en-US" sz="1600" dirty="0"/>
              <a:t>Theft / </a:t>
            </a:r>
            <a:r>
              <a:rPr lang="en-US" sz="1600" dirty="0" smtClean="0"/>
              <a:t>Phishing – Enoch Chang</a:t>
            </a:r>
            <a:endParaRPr lang="en-US" sz="1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Logistics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Wednesday, February 06, 9:30 – 11:00, DH-2014</a:t>
            </a:r>
          </a:p>
          <a:p>
            <a:pPr lvl="1" eaLnBrk="1" hangingPunct="1">
              <a:lnSpc>
                <a:spcPct val="80000"/>
              </a:lnSpc>
            </a:pPr>
            <a:endParaRPr lang="en-US" sz="900" dirty="0" smtClean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Mini-Discussion – </a:t>
            </a:r>
            <a:r>
              <a:rPr lang="en-US" sz="1600" smtClean="0"/>
              <a:t>Research In </a:t>
            </a:r>
            <a:r>
              <a:rPr lang="en-US" sz="1600" dirty="0" smtClean="0"/>
              <a:t>Motion (RIM)</a:t>
            </a:r>
            <a:endParaRPr lang="en-US" sz="1200" dirty="0"/>
          </a:p>
          <a:p>
            <a:pPr marL="0" indent="0" eaLnBrk="1" hangingPunct="1">
              <a:lnSpc>
                <a:spcPct val="75000"/>
              </a:lnSpc>
              <a:buNone/>
            </a:pPr>
            <a:endParaRPr lang="en-US" sz="1000" dirty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One-on-One meetings:</a:t>
            </a:r>
            <a:br>
              <a:rPr lang="en-US" sz="1600" dirty="0" smtClean="0"/>
            </a:br>
            <a:endParaRPr lang="en-US" sz="1600" dirty="0" smtClean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#3 </a:t>
            </a:r>
            <a:r>
              <a:rPr lang="en-US" sz="1400" dirty="0" smtClean="0"/>
              <a:t>(Final Presentation</a:t>
            </a:r>
            <a:r>
              <a:rPr lang="en-US" sz="1400" dirty="0"/>
              <a:t>, </a:t>
            </a:r>
            <a:r>
              <a:rPr lang="en-US" sz="1400" dirty="0" smtClean="0"/>
              <a:t>Communications </a:t>
            </a:r>
            <a:r>
              <a:rPr lang="en-US" sz="1400" dirty="0"/>
              <a:t>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Ryan </a:t>
            </a:r>
            <a:r>
              <a:rPr lang="en-US" sz="1000" dirty="0" err="1"/>
              <a:t>Artecona</a:t>
            </a:r>
            <a:endParaRPr lang="en-US" sz="1000" dirty="0"/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Internet of Things – February 13, 2013</a:t>
            </a:r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#4 </a:t>
            </a:r>
            <a:r>
              <a:rPr lang="en-US" sz="1400" dirty="0"/>
              <a:t>(Second Draft Presentation, schedule Communications 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Jianbo Chen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Storage – February 20, 2013</a:t>
            </a:r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#5 </a:t>
            </a:r>
            <a:r>
              <a:rPr lang="en-US" sz="1400" dirty="0"/>
              <a:t>(First Draft)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err="1"/>
              <a:t>Zhiyong</a:t>
            </a:r>
            <a:r>
              <a:rPr lang="en-US" sz="1000" dirty="0"/>
              <a:t> Tan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HTML 5 – March 6, 2013</a:t>
            </a:r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#6 </a:t>
            </a:r>
            <a:r>
              <a:rPr lang="en-US" sz="1400" dirty="0"/>
              <a:t>(Presentation Outline)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Rob Bauer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Internet Video – March 13, </a:t>
            </a:r>
            <a:r>
              <a:rPr lang="en-US" sz="1000" dirty="0" smtClean="0"/>
              <a:t>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6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25300</TotalTime>
  <Words>595</Words>
  <Application>Microsoft Office PowerPoint</Application>
  <PresentationFormat>On-screen Show (4:3)</PresentationFormat>
  <Paragraphs>344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Times New Roman</vt:lpstr>
      <vt:lpstr>Wingdings</vt:lpstr>
      <vt:lpstr>Layers</vt:lpstr>
      <vt:lpstr>ELEC 694 COMP 694</vt:lpstr>
      <vt:lpstr>Current Roster</vt:lpstr>
      <vt:lpstr>Events of the Week</vt:lpstr>
      <vt:lpstr>Next Week’s Mini-Discussion</vt:lpstr>
      <vt:lpstr>Schedule for Spring 2013</vt:lpstr>
      <vt:lpstr>Possible Jury Duty</vt:lpstr>
      <vt:lpstr>Preparation Schedule</vt:lpstr>
      <vt:lpstr>Today’s Meetings</vt:lpstr>
      <vt:lpstr>Seminar #5</vt:lpstr>
      <vt:lpstr>Consumer Medical Devices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487</cp:revision>
  <cp:lastPrinted>2011-01-12T03:55:23Z</cp:lastPrinted>
  <dcterms:created xsi:type="dcterms:W3CDTF">2002-01-11T19:22:17Z</dcterms:created>
  <dcterms:modified xsi:type="dcterms:W3CDTF">2013-01-30T04:45:09Z</dcterms:modified>
</cp:coreProperties>
</file>