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8" r:id="rId3"/>
    <p:sldId id="309" r:id="rId4"/>
    <p:sldId id="337" r:id="rId5"/>
    <p:sldId id="330" r:id="rId6"/>
    <p:sldId id="338" r:id="rId7"/>
    <p:sldId id="331" r:id="rId8"/>
    <p:sldId id="279" r:id="rId9"/>
    <p:sldId id="336" r:id="rId10"/>
    <p:sldId id="324" r:id="rId11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76" autoAdjust="0"/>
  </p:normalViewPr>
  <p:slideViewPr>
    <p:cSldViewPr>
      <p:cViewPr varScale="1">
        <p:scale>
          <a:sx n="94" d="100"/>
          <a:sy n="94" d="100"/>
        </p:scale>
        <p:origin x="84" y="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5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062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214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098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t.cnet.com/clicks?t=1164520831-45f5cb000539a3c43c9dd868ed2ab405-bf&amp;brand=NEWS&amp;s=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satoday.com/story/opinion/2013/01/30/cbs-cnet-ces-hopper-sling/1877291/" TargetMode="External"/><Relationship Id="rId4" Type="http://schemas.openxmlformats.org/officeDocument/2006/relationships/hyperlink" Target="http://ct.cnet.com/clicks?t=1164450859-45f5cb000539a3c43c9dd868ed2ab405-bf&amp;brand=NEWS&amp;s=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523999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Identity Theft / Phishing</a:t>
            </a:r>
            <a:endParaRPr lang="en-US" sz="36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2/6/2013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dirty="0"/>
              <a:t>Identity Theft / Phishing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Enoch Chang</a:t>
            </a:r>
            <a:endParaRPr lang="en-US" dirty="0"/>
          </a:p>
          <a:p>
            <a:pPr eaLnBrk="1" hangingPunct="1"/>
            <a:r>
              <a:rPr lang="en-US" dirty="0" smtClean="0"/>
              <a:t>2/06/2013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5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- 2/06/2013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#5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dirty="0" smtClean="0"/>
              <a:t>Events of the </a:t>
            </a:r>
            <a:r>
              <a:rPr lang="en-US" dirty="0" smtClean="0"/>
              <a:t>Week – Special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3072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2400" dirty="0" smtClean="0">
                <a:hlinkClick r:id="rId3"/>
              </a:rPr>
              <a:t>It's </a:t>
            </a:r>
            <a:r>
              <a:rPr lang="en-US" sz="2400" dirty="0">
                <a:hlinkClick r:id="rId3"/>
              </a:rPr>
              <a:t>official: Dell being taken private for $</a:t>
            </a:r>
            <a:r>
              <a:rPr lang="en-US" sz="2400" dirty="0" smtClean="0">
                <a:hlinkClick r:id="rId3"/>
              </a:rPr>
              <a:t>24.4B</a:t>
            </a:r>
            <a:endParaRPr lang="en-US" sz="2400" dirty="0" smtClean="0"/>
          </a:p>
          <a:p>
            <a:pPr>
              <a:spcBef>
                <a:spcPts val="2400"/>
              </a:spcBef>
            </a:pPr>
            <a:r>
              <a:rPr lang="en-US" sz="2400" dirty="0">
                <a:hlinkClick r:id="rId4"/>
              </a:rPr>
              <a:t>How Oreo's brilliant blackout tweet won the Super </a:t>
            </a:r>
            <a:r>
              <a:rPr lang="en-US" sz="2400" dirty="0" smtClean="0">
                <a:hlinkClick r:id="rId4"/>
              </a:rPr>
              <a:t>Bowl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sz="2400" dirty="0" smtClean="0">
                <a:hlinkClick r:id="rId5"/>
              </a:rPr>
              <a:t>Gary Shapiro on USA Today: "CBS orders crush CNET credibility" 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Week’s </a:t>
            </a:r>
            <a:r>
              <a:rPr lang="en-US" dirty="0" smtClean="0"/>
              <a:t>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2400" dirty="0" smtClean="0"/>
          </a:p>
          <a:p>
            <a:r>
              <a:rPr lang="en-US" sz="2400" dirty="0" smtClean="0"/>
              <a:t>Our second mini-discussion will be </a:t>
            </a:r>
            <a:r>
              <a:rPr lang="en-US" sz="2400" dirty="0" smtClean="0"/>
              <a:t>this week</a:t>
            </a:r>
            <a:r>
              <a:rPr lang="en-US" sz="2400" dirty="0" smtClean="0"/>
              <a:t>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Research In Motion (RIM)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An iconic leader is in great trouble – what would you do?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#5</a:t>
            </a:r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02/20/13	Storage </a:t>
            </a:r>
            <a:r>
              <a:rPr lang="en-US" sz="1700" i="1" dirty="0" smtClean="0"/>
              <a:t>(Jianbo Chen)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HTML 5 </a:t>
            </a:r>
            <a:r>
              <a:rPr lang="en-US" sz="1700" i="1" dirty="0" smtClean="0"/>
              <a:t>(</a:t>
            </a:r>
            <a:r>
              <a:rPr lang="en-US" sz="1700" i="1" dirty="0" err="1" smtClean="0"/>
              <a:t>Zhiyong</a:t>
            </a:r>
            <a:r>
              <a:rPr lang="en-US" sz="1700" i="1" dirty="0" smtClean="0"/>
              <a:t> Tan)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03/13/13	Internet Video </a:t>
            </a:r>
            <a:r>
              <a:rPr lang="en-US" sz="1700" i="1" dirty="0" smtClean="0"/>
              <a:t>(Rob Bauer)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	TBD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	Topics Not Chosen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	Ecosystem </a:t>
            </a:r>
            <a:r>
              <a:rPr lang="en-US" sz="1700" b="1" dirty="0"/>
              <a:t>Group Discussion </a:t>
            </a:r>
            <a:r>
              <a:rPr lang="en-US" sz="1700" i="1" dirty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	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Jury Duty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Heads up that I have be impaneled on a jury Tuesday, February 19.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Should I be selected for a jury, it may cause me to have to miss February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If so, I will email class and we will push the schedule out one week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8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62686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Storage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Video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TBD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Topics Not Chosen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Group Discussion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Prep 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#5</a:t>
            </a:r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Today’s Meetings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Ryan </a:t>
            </a:r>
            <a:r>
              <a:rPr lang="en-US" sz="2000" dirty="0" err="1" smtClean="0"/>
              <a:t>Artecona</a:t>
            </a:r>
            <a:r>
              <a:rPr lang="en-US" sz="2000" dirty="0" smtClean="0"/>
              <a:t>	  3:00 </a:t>
            </a:r>
            <a:r>
              <a:rPr lang="en-US" sz="2000" dirty="0"/>
              <a:t>– </a:t>
            </a:r>
            <a:r>
              <a:rPr lang="en-US" sz="2000" dirty="0" smtClean="0"/>
              <a:t>  4:00</a:t>
            </a:r>
            <a:endParaRPr lang="en-US" sz="2000" dirty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/>
              <a:t>Jianbo Chen </a:t>
            </a:r>
            <a:r>
              <a:rPr lang="en-US" sz="2000" dirty="0" smtClean="0"/>
              <a:t>	  </a:t>
            </a:r>
            <a:r>
              <a:rPr lang="en-US" sz="2000" dirty="0" smtClean="0"/>
              <a:t>4:00 </a:t>
            </a:r>
            <a:r>
              <a:rPr lang="en-US" sz="2000" dirty="0" smtClean="0"/>
              <a:t>–   </a:t>
            </a:r>
            <a:r>
              <a:rPr lang="en-US" sz="2000" dirty="0" smtClean="0"/>
              <a:t>5:00</a:t>
            </a:r>
            <a:endParaRPr lang="en-US" sz="2000" dirty="0" smtClean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err="1"/>
              <a:t>Zhiyong</a:t>
            </a:r>
            <a:r>
              <a:rPr lang="en-US" sz="2000" dirty="0"/>
              <a:t> Tan </a:t>
            </a:r>
            <a:r>
              <a:rPr lang="en-US" sz="2000" dirty="0" smtClean="0"/>
              <a:t>	  </a:t>
            </a:r>
            <a:r>
              <a:rPr lang="en-US" sz="2000" dirty="0" smtClean="0"/>
              <a:t>2:00 </a:t>
            </a:r>
            <a:r>
              <a:rPr lang="en-US" sz="2000" dirty="0" smtClean="0"/>
              <a:t>–   </a:t>
            </a:r>
            <a:r>
              <a:rPr lang="en-US" sz="2000" dirty="0" smtClean="0"/>
              <a:t>3:00</a:t>
            </a:r>
            <a:endParaRPr lang="en-US" sz="2000" dirty="0" smtClean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Rob Bauer		</a:t>
            </a:r>
            <a:r>
              <a:rPr lang="en-US" sz="2000" dirty="0"/>
              <a:t> 11:00 – 12:00</a:t>
            </a:r>
            <a:endParaRPr lang="en-US" sz="2000" dirty="0" smtClean="0"/>
          </a:p>
          <a:p>
            <a:pPr marL="385762" lvl="1" indent="0" eaLnBrk="1" hangingPunct="1">
              <a:lnSpc>
                <a:spcPct val="150000"/>
              </a:lnSpc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- 2/06/2013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#5</a:t>
            </a:r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Seminar </a:t>
            </a:r>
            <a:r>
              <a:rPr lang="en-US" dirty="0" smtClean="0"/>
              <a:t>#6</a:t>
            </a:r>
            <a:endParaRPr lang="en-US" dirty="0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Internet of Things – Ryan </a:t>
            </a:r>
            <a:r>
              <a:rPr lang="en-US" sz="1600" dirty="0" err="1" smtClean="0"/>
              <a:t>Artecona</a:t>
            </a:r>
            <a:endParaRPr lang="en-US" sz="1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Logistics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Wednesday, February </a:t>
            </a:r>
            <a:r>
              <a:rPr lang="en-US" sz="1100" dirty="0" smtClean="0"/>
              <a:t>13, </a:t>
            </a:r>
            <a:r>
              <a:rPr lang="en-US" sz="1100" dirty="0" smtClean="0"/>
              <a:t>9:30 – 11:00, DH-2014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Mini-Discussion – </a:t>
            </a:r>
            <a:r>
              <a:rPr lang="en-US" sz="1600" dirty="0" smtClean="0"/>
              <a:t>Events of the Week</a:t>
            </a:r>
            <a:endParaRPr lang="en-US" sz="1200" dirty="0"/>
          </a:p>
          <a:p>
            <a:pPr marL="0" indent="0" eaLnBrk="1" hangingPunct="1">
              <a:lnSpc>
                <a:spcPct val="75000"/>
              </a:lnSpc>
              <a:buNone/>
            </a:pPr>
            <a:endParaRPr lang="en-US" sz="1000" dirty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One-on-One meetings:</a:t>
            </a:r>
            <a:br>
              <a:rPr lang="en-US" sz="1600" dirty="0" smtClean="0"/>
            </a:br>
            <a:endParaRPr lang="en-US" sz="1600" dirty="0" smtClean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#4 </a:t>
            </a:r>
            <a:r>
              <a:rPr lang="en-US" sz="1400" dirty="0" smtClean="0"/>
              <a:t>(Final Presentation</a:t>
            </a:r>
            <a:r>
              <a:rPr lang="en-US" sz="1400" dirty="0"/>
              <a:t>, </a:t>
            </a:r>
            <a:r>
              <a:rPr lang="en-US" sz="1400" dirty="0" smtClean="0"/>
              <a:t>Communications </a:t>
            </a:r>
            <a:r>
              <a:rPr lang="en-US" sz="1400" dirty="0"/>
              <a:t>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Jianbo Chen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Storage – February 20, 2013</a:t>
            </a:r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#5 </a:t>
            </a:r>
            <a:r>
              <a:rPr lang="en-US" sz="1400" dirty="0"/>
              <a:t>(Second Draft Presentation, schedule Communications 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err="1"/>
              <a:t>Zhiyong</a:t>
            </a:r>
            <a:r>
              <a:rPr lang="en-US" sz="1000" dirty="0"/>
              <a:t> Tan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HTML 5 – March 6, 2013</a:t>
            </a:r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#6 </a:t>
            </a:r>
            <a:r>
              <a:rPr lang="en-US" sz="1400" dirty="0"/>
              <a:t>(First Draft)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Rob Bauer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Internet Video – March 13, </a:t>
            </a:r>
            <a:r>
              <a:rPr lang="en-US" sz="1000" dirty="0" smtClean="0"/>
              <a:t>2013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6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25816</TotalTime>
  <Words>491</Words>
  <Application>Microsoft Office PowerPoint</Application>
  <PresentationFormat>On-screen Show (4:3)</PresentationFormat>
  <Paragraphs>330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Times New Roman</vt:lpstr>
      <vt:lpstr>Wingdings</vt:lpstr>
      <vt:lpstr>Layers</vt:lpstr>
      <vt:lpstr>ELEC 694 COMP 694</vt:lpstr>
      <vt:lpstr>Current Roster</vt:lpstr>
      <vt:lpstr>Events of the Week – Special Edition</vt:lpstr>
      <vt:lpstr>This Week’s Mini-Discussion</vt:lpstr>
      <vt:lpstr>Schedule for Spring 2013</vt:lpstr>
      <vt:lpstr>Possible Jury Duty</vt:lpstr>
      <vt:lpstr>Preparation Schedule</vt:lpstr>
      <vt:lpstr>Today’s Meetings</vt:lpstr>
      <vt:lpstr>Seminar #6</vt:lpstr>
      <vt:lpstr>Identity Theft / Phishing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490</cp:revision>
  <cp:lastPrinted>2011-01-12T03:55:23Z</cp:lastPrinted>
  <dcterms:created xsi:type="dcterms:W3CDTF">2002-01-11T19:22:17Z</dcterms:created>
  <dcterms:modified xsi:type="dcterms:W3CDTF">2013-02-06T01:26:18Z</dcterms:modified>
</cp:coreProperties>
</file>